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4" d="100"/>
          <a:sy n="114" d="100"/>
        </p:scale>
        <p:origin x="900" y="102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0.24</c:v>
                </c:pt>
                <c:pt idx="2">
                  <c:v>0.48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0.39</c:v>
                </c:pt>
                <c:pt idx="2">
                  <c:v>0.21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0.53</c:v>
                </c:pt>
                <c:pt idx="2">
                  <c:v>7.0000000000000007E-2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0.43</c:v>
                </c:pt>
                <c:pt idx="1">
                  <c:v>0.49</c:v>
                </c:pt>
                <c:pt idx="2">
                  <c:v>0.08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0.41</c:v>
                </c:pt>
                <c:pt idx="1">
                  <c:v>0.38</c:v>
                </c:pt>
                <c:pt idx="2">
                  <c:v>0.21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0.28999999999999998</c:v>
                </c:pt>
                <c:pt idx="2">
                  <c:v>0.43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</c:v>
                </c:pt>
                <c:pt idx="1">
                  <c:v>0.18</c:v>
                </c:pt>
                <c:pt idx="2">
                  <c:v>0.72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0.18</c:v>
                </c:pt>
                <c:pt idx="1">
                  <c:v>0.11</c:v>
                </c:pt>
                <c:pt idx="2">
                  <c:v>0.36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0.25</c:v>
                </c:pt>
                <c:pt idx="1">
                  <c:v>0.48</c:v>
                </c:pt>
                <c:pt idx="2">
                  <c:v>0.3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0.67</c:v>
                </c:pt>
                <c:pt idx="1">
                  <c:v>0.12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</c:v>
                </c:pt>
                <c:pt idx="1">
                  <c:v>0.1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0.28999999999999998</c:v>
                </c:pt>
                <c:pt idx="2">
                  <c:v>0.43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0.49</c:v>
                </c:pt>
                <c:pt idx="2">
                  <c:v>0.14000000000000001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0.45</c:v>
                </c:pt>
                <c:pt idx="2">
                  <c:v>0.16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25/07/2024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C88069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C88069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Darnall Primary Care Centre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Darnall Primary Care Ctr, 290 Main Road, Darnall, Sheffield S9 4QH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14%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718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C88069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https://gp-patient.co.uk/PatientExperiences?practicecode=C88069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Darnall Primary Care Centre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73%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67%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28%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28%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52%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57%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Darnall Primary Care Centre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Darnall Primary Care Ctr, 290 Main Road, Darnall, Sheffield S9 4QH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C88069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14%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718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https://gp-patient.co.uk/PatientExperiences?practicecode=C88069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Darnall Primary Care Centre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86%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57%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3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638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HASSAN, Aadil (PRIMARY CARE SHEFFIELD LTD)</cp:lastModifiedBy>
  <cp:revision>236</cp:revision>
  <dcterms:created xsi:type="dcterms:W3CDTF">2022-02-15T10:00:54Z</dcterms:created>
  <dcterms:modified xsi:type="dcterms:W3CDTF">2024-07-25T12:03:00Z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